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9"/>
  </p:normalViewPr>
  <p:slideViewPr>
    <p:cSldViewPr snapToGrid="0" snapToObjects="1">
      <p:cViewPr varScale="1">
        <p:scale>
          <a:sx n="76" d="100"/>
          <a:sy n="76" d="100"/>
        </p:scale>
        <p:origin x="21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 smtClean="0"/>
              <a:t>마스터 부제목 스타일 편집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5021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957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0925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4245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95855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7484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8829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9254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2342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0497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272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5E5BD-7DF2-904A-8DAA-0C74E6F62030}" type="datetimeFigureOut">
              <a:rPr kumimoji="1" lang="ko-KR" altLang="en-US" smtClean="0"/>
              <a:t>2017. 7. 26.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A9794-07BD-BD4A-B8BE-0E7A36F4282E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6848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0"/>
            <a:ext cx="103236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26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Sangho Ryu</dc:creator>
  <cp:lastModifiedBy>Sangho Ryu</cp:lastModifiedBy>
  <cp:revision>2</cp:revision>
  <dcterms:created xsi:type="dcterms:W3CDTF">2017-07-26T05:19:23Z</dcterms:created>
  <dcterms:modified xsi:type="dcterms:W3CDTF">2017-07-26T05:44:35Z</dcterms:modified>
</cp:coreProperties>
</file>